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</p:sldIdLst>
  <p:sldSz cx="14630400" cy="8229600"/>
  <p:notesSz cx="8229600" cy="14630400"/>
  <p:embeddedFontLst>
    <p:embeddedFont>
      <p:font typeface="Noto Sans TC" panose="020B0200000000000000" pitchFamily="34" charset="-128"/>
      <p:regular r:id="rId20"/>
    </p:embeddedFont>
    <p:embeddedFont>
      <p:font typeface="Sora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56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3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622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1120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YourHungry AI: Solving The “What To Eat” Dilemma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7770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 application that combines AI-powered recipe generation with geolocation-based restaurant discovery to solve the "what to eat" dilemma.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935953-F34B-3A74-AC24-389D7203E69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Visualization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869519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482477" y="2901315"/>
            <a:ext cx="320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Markdown Formatting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Enhances recipe readability and visual appeal.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1869519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14898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Interactive Maps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Future integration of Google Maps for restaurant visualization.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54246" y="4911328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640723" y="59431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Tag-Based Filters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54246" y="643354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Planned feature for personalized search based on cuisines or ingredients.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DE34D-656D-9D97-D19B-7272F6798A3D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What Sets YourHungry AI Apart?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21040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Dual Functionality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92763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Combines recipe generation and restaurant recommendations seamlessly.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107067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5333881"/>
            <a:ext cx="35268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Personalized Experience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582429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Markdown-based, image-rich, and interactive AI-powered user interface.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87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Why Choose YourHungry AI Over Competitors?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916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691646"/>
            <a:ext cx="2851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All-in-One Platform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1820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Food inspiration and real dining recommendations in one place.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0269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4026932"/>
            <a:ext cx="3087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Ad-Free Environment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51735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spam or intrusive advertisements to disrupt the experience.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622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362218"/>
            <a:ext cx="3040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Personal Assistant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5263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Feel the tailored support with an intelligent assistant.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69750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7306" y="66975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UX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71879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Clean, sleek interface enhancing usability and engagement.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803EE-BDBA-DBFD-7B87-6A3AC48D29E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5027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in Scaling YourHungry AI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Management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API expenses rise with growing user base.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638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Infrastructure Load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21969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Scaling server and database to handle traffic efficiently.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Content Moderation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4024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Ongoing efforts to filter unsafe or irrelevant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638550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Personalization Complexity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4024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Manage multi-language and diet preferences at scale.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09C126-9D34-9A56-064B-D95C2BA6FDB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768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Protection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Token Safety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Moved token management from frontend to backend middleware.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Location access requested explicitly, used only on demand.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Secure Storage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JWT tokens stored safely with expiry managed carefully.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46DCFA-C6E1-405F-0345-52A662DB36A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658" y="806648"/>
            <a:ext cx="7685484" cy="1302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Recommendations for Implementation Team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58" y="2421731"/>
            <a:ext cx="1041916" cy="1250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0113" y="2630091"/>
            <a:ext cx="280237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 Serverless Setup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570113" y="3080742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Adopt Vercel and MongoDB Atlas for reliable infrastructure.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658" y="3672007"/>
            <a:ext cx="1041916" cy="1250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0113" y="3880366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Monitor API Usage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570113" y="433101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up alerts to control OpenAI and Google API consumption.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658" y="4922282"/>
            <a:ext cx="1041916" cy="1250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0113" y="5130641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Optimize Requests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570113" y="5581293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Prioritize caching and batching calls to reduce costs.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58" y="6172557"/>
            <a:ext cx="1041916" cy="125027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0113" y="6380917"/>
            <a:ext cx="2604730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Test Security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7570113" y="6831568"/>
            <a:ext cx="6331029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Regularly validate CORS and authentication across environments.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B0A42-E2D9-017D-1594-01419D7729C5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Forecast for YourHungry AI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Early Adoption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Targeting bloggers, food communities, and students first.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130534" y="4453533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Promotional Tactics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 Discord marketing and recipe-sharing features.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70815" y="5533668"/>
            <a:ext cx="2868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Expansion Potential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Grow into a global culinary recommendation platform.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755B8E-D053-5588-CDA9-49E74872C9F0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3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 appreciate your interest in YourHungry AI. We're excited to bring our innovative food recommendation platform to life.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8533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We're committed to providing a personalized and enjoyable experience for all users. We'll continue to develop and refine YourHungry AI based on your valuable feedback.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375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Problem: Food Indecision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Decision Fatigue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Many people struggle with making decisions about what to cook or eat.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42075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Lack of Centralized Solutions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There is no single platform that combines recipe generation with restaurant search.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9941B4-2548-2FC4-A0F4-1ADDD7E79AB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Target Audience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5208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Home Cooks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enjoy cooking at home but need inspiration and guidance.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6937" y="335208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Food Enthusiasts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Individuals passionate about exploring new cuisines and recipes.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1317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Busy Professionals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Those who have limited time and need quick meal solutions.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94122DF-8C55-4938-B5E1-2CFB5F38386E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Project Inspiration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5267325"/>
            <a:ext cx="29275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Personal Experience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Fueled by personal frustration with meal indecision.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Market Gap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Recognized the need for a comprehensive food discovery platform.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66948" y="5267325"/>
            <a:ext cx="3270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Alignment with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cutting-edge AI, web development, and geolocation technologies.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A2A2F4-7676-7773-6205-7FC1737D471F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984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Solution Overview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1843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678787"/>
            <a:ext cx="3377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Natural Language Input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169206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Users provide dish requests in plain English.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5219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12550"/>
            <a:ext cx="44940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AI-Powered Recipe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0296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generates detailed and visually appealing recipes.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8596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46313"/>
            <a:ext cx="55348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Geolocation-Based Restaurant Search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36732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Discover nearby restaurants serving the desired dish.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387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Key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3187660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368272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344281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485317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341447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User-centric design for an intuitive experience.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760012" y="472606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280190" y="448615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4528661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69411" y="445781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Secure data handling and privacy protection.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6760012" y="576941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9"/>
          <p:cNvSpPr/>
          <p:nvPr/>
        </p:nvSpPr>
        <p:spPr>
          <a:xfrm>
            <a:off x="6280190" y="552950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572006"/>
            <a:ext cx="340162" cy="425291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669411" y="550116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Accessibility through OAuth login with popular platforms.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5462ED-3386-EBB6-55F2-79ED9C1A8449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53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Acquisition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424" y="2997756"/>
            <a:ext cx="3228022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84976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895261" y="3406021"/>
            <a:ext cx="4032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Dynamic Recipe Generation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895261" y="3896439"/>
            <a:ext cx="46398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Utilizes OpenAI for real-time recipe creation.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4724281"/>
            <a:ext cx="6456164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53598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7509272" y="4951095"/>
            <a:ext cx="41330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Restaurant Search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09272" y="5441513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Leverages Google Places API for location-based recommendations.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3E98BE-75B2-CFF1-A208-69C950DB26D4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8382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Technological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Node.js, Express, MongoDB Atlas.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React, Tailwind CSS.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AI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OpenAI GPT-3.5 for recipe generation.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3BE59-56A5-C9F0-3B07-788F474E9448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6272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Addressing Concerns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721167" y="307633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Key Security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640580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Implemented environment variables and server-side routing.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Cost 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49957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Leveraged free tiers for AI and location services.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3895011" y="591693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User Privacy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0902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Ensured explicit consent for location data usage.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52C08B-A293-8B6B-0881-980CB1E52D21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651</Words>
  <Application>Microsoft Macintosh PowerPoint</Application>
  <PresentationFormat>Custom</PresentationFormat>
  <Paragraphs>132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Noto Sans TC</vt:lpstr>
      <vt:lpstr>Arial</vt:lpstr>
      <vt:lpstr>Sora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Murugan, Rohan Pon Surya</cp:lastModifiedBy>
  <cp:revision>4</cp:revision>
  <dcterms:created xsi:type="dcterms:W3CDTF">2025-04-20T23:36:56Z</dcterms:created>
  <dcterms:modified xsi:type="dcterms:W3CDTF">2025-05-01T20:18:17Z</dcterms:modified>
</cp:coreProperties>
</file>